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>
      <p:cViewPr varScale="1">
        <p:scale>
          <a:sx n="124" d="100"/>
          <a:sy n="124" d="100"/>
        </p:scale>
        <p:origin x="64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E1A02-8070-AD15-8DF6-0083EFE9B0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A3D227-6A14-584D-0547-32062B3440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089A48-42B0-2BB9-D857-A5CBD6DB2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7FAE9-C8F8-DF45-A0F5-10A59B7DE90E}" type="datetimeFigureOut">
              <a:rPr lang="en-US" smtClean="0"/>
              <a:t>9/7/22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242214-F919-C979-339D-23955BD2B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CB2A7B-E0FB-5285-8378-9DB3485DF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CB45F-0C1B-724E-9BCC-F5A6CCA30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657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623FD-E71C-A4F1-1661-5CED8EC2C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52DB82-F8BA-2FB1-BE01-341A9E5B36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DD09C6-793D-FD5C-FE58-949855C56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7FAE9-C8F8-DF45-A0F5-10A59B7DE90E}" type="datetimeFigureOut">
              <a:rPr lang="en-US" smtClean="0"/>
              <a:t>9/7/22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9DEACA-7902-5E04-874F-DB3A8586F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5098B3-B547-ADD9-FDAA-A2A20D03B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CB45F-0C1B-724E-9BCC-F5A6CCA30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602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637B71-9B72-4C43-0852-B62207D531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5A39D4-CF44-CBC1-F944-D0BBDE2C5E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052600-698D-81E6-5D73-BEDEF433E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7FAE9-C8F8-DF45-A0F5-10A59B7DE90E}" type="datetimeFigureOut">
              <a:rPr lang="en-US" smtClean="0"/>
              <a:t>9/7/22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4F2C6A-B7DA-FAA7-5295-BD3758030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B23ED9-466D-75C1-C818-78F6C5AA0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CB45F-0C1B-724E-9BCC-F5A6CCA30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999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77487-57A0-1334-C7E3-4A5083A18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5552F8-2C5D-A476-E755-C339734EA5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4E54E6-04E3-1F31-BBA0-914E00B5B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7FAE9-C8F8-DF45-A0F5-10A59B7DE90E}" type="datetimeFigureOut">
              <a:rPr lang="en-US" smtClean="0"/>
              <a:t>9/7/22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B0BD0C-C320-B8FD-DD85-9DA342F12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181C33-2B00-79A7-A0A1-0FA31F017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CB45F-0C1B-724E-9BCC-F5A6CCA30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286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72DCA-851F-85AD-FB4A-3C3DBDFAF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08082B-71DE-A29B-B2AD-5E4505E967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3B654B-0341-F152-FF51-FE404031B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7FAE9-C8F8-DF45-A0F5-10A59B7DE90E}" type="datetimeFigureOut">
              <a:rPr lang="en-US" smtClean="0"/>
              <a:t>9/7/22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580FBE-E8A6-CA03-616C-B7C1ECED2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806674-43EF-D70D-8E4A-FFD9990F8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CB45F-0C1B-724E-9BCC-F5A6CCA30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113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26D77-1134-7872-69A1-E09B8B1C8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78D3AB-F333-53BD-EAB5-82DE0B948A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48A42A-9D88-1C7A-11DD-8EB97F3E28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BFD311-C59E-E17D-5B7B-672DD2BB6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7FAE9-C8F8-DF45-A0F5-10A59B7DE90E}" type="datetimeFigureOut">
              <a:rPr lang="en-US" smtClean="0"/>
              <a:t>9/7/22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CAA3BC-1F70-C2F9-3D1E-7C73ADD2F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DC8475-A845-C063-EBB6-4D11748EC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CB45F-0C1B-724E-9BCC-F5A6CCA30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013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3CAFC-33CC-82CC-1166-5C7B6D2D8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5D488A-BBC4-9215-2E93-13B3F23B67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32FC2B-C663-5146-65B8-DB7460B3DD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FB09F8-7A3A-DA10-F18E-AF9ABEEF1D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BB069E-E068-BA8F-1E97-E919D69FE3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6E604D-41F7-AD09-3D21-31E55BFA5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7FAE9-C8F8-DF45-A0F5-10A59B7DE90E}" type="datetimeFigureOut">
              <a:rPr lang="en-US" smtClean="0"/>
              <a:t>9/7/22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440272-5DD8-D118-BF75-42F56D336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5F9F3D-CD32-A2FA-3E0F-BFC2C8DFE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CB45F-0C1B-724E-9BCC-F5A6CCA30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863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455CB-4373-DE6C-725F-6E32E96DA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BDFB34-E989-98B9-2166-C4F1B812F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7FAE9-C8F8-DF45-A0F5-10A59B7DE90E}" type="datetimeFigureOut">
              <a:rPr lang="en-US" smtClean="0"/>
              <a:t>9/7/22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1C871F-8C21-0B94-D50D-2A2386E82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252986-9B46-785A-6F1E-831FC6FF3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CB45F-0C1B-724E-9BCC-F5A6CCA30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406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0CC367-42FB-3DB9-2448-7BC7EADA3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7FAE9-C8F8-DF45-A0F5-10A59B7DE90E}" type="datetimeFigureOut">
              <a:rPr lang="en-US" smtClean="0"/>
              <a:t>9/7/22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4E21D8-2DCF-7313-A05B-46DB87817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C86950-4C5B-12F8-F355-0628AE5BD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CB45F-0C1B-724E-9BCC-F5A6CCA30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987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FED7C-34D8-E785-2782-430881402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DD8795-4D79-C72E-CD96-CDF4979133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8259F1-8470-3099-E84D-8E4EDAB2EB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E953BD-9E9E-D671-3858-C035DA2C5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7FAE9-C8F8-DF45-A0F5-10A59B7DE90E}" type="datetimeFigureOut">
              <a:rPr lang="en-US" smtClean="0"/>
              <a:t>9/7/22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305129-C94A-0C1B-BFBF-22D518E05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AD238B-C3A6-614A-5A16-B4F5996D6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CB45F-0C1B-724E-9BCC-F5A6CCA30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117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C31A7-A1F0-DD4F-AC3C-0F34BC6ED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DEAF7EF-E8E3-CEE0-20D4-EEA148A052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810544-C77B-6A01-438B-62EACBE0FE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00C2E9-B603-D7EC-7F1C-E86093B34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7FAE9-C8F8-DF45-A0F5-10A59B7DE90E}" type="datetimeFigureOut">
              <a:rPr lang="en-US" smtClean="0"/>
              <a:t>9/7/22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F9B6D6-7747-ED91-2B03-557C16B83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0690BF-3855-1DD2-0B97-AA87E555C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CB45F-0C1B-724E-9BCC-F5A6CCA30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554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15A270-5D5B-B881-8EA1-E5C6625C4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A1FB53-46F5-0542-09BC-6CA30AC203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6D12D7-42E4-879D-7BC0-5321061EA7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E7FAE9-C8F8-DF45-A0F5-10A59B7DE90E}" type="datetimeFigureOut">
              <a:rPr lang="en-US" smtClean="0"/>
              <a:t>9/7/22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39C16B-5986-2DA3-A1AD-D6ED50F21D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83E1B-2794-0C03-516F-C5A7C0C039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CB45F-0C1B-724E-9BCC-F5A6CCA30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820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438FB-7A4D-21EC-A939-661A8050A9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b="1" dirty="0"/>
              <a:t>How to Use Ballots by Mail Envelopes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3C829A-0A3A-8CF1-687E-5CB974F13E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21922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This is our interpretation, it is your responsibility to check with the Secretary of States office to verify. The information provided on this PowerPoint does not constitute legal advice; instead, all information and content available on this PowerPoint are for general informational purposes only.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490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F60921-0C9A-A830-188A-43983C49B9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827"/>
          <a:stretch/>
        </p:blipFill>
        <p:spPr>
          <a:xfrm>
            <a:off x="152400" y="1222625"/>
            <a:ext cx="11887200" cy="553196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8539E91-13D6-AAA0-6841-5A5F2E64FA7B}"/>
              </a:ext>
            </a:extLst>
          </p:cNvPr>
          <p:cNvSpPr/>
          <p:nvPr/>
        </p:nvSpPr>
        <p:spPr>
          <a:xfrm>
            <a:off x="1284270" y="328774"/>
            <a:ext cx="10315254" cy="965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You should receive all of these items inside the mailing envelope (#1).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If you think you might be missing something please call us immediately!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Office Number 903-693-0370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9F88654-520A-BFDC-CF8C-777659A8CFA2}"/>
              </a:ext>
            </a:extLst>
          </p:cNvPr>
          <p:cNvSpPr/>
          <p:nvPr/>
        </p:nvSpPr>
        <p:spPr>
          <a:xfrm>
            <a:off x="5630238" y="1294545"/>
            <a:ext cx="1037690" cy="297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16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0E4714-6EC6-AC8E-B320-EA782EA6EC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62"/>
            <a:ext cx="12192000" cy="682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935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6C97D4-514A-0D25-E272-AD5B69A343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84" y="0"/>
            <a:ext cx="12174915" cy="686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470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EFE30A-B368-CD65-9C70-03C2B63488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4" y="0"/>
            <a:ext cx="12185166" cy="686184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1F78DDD-6735-C526-6EE7-997742710E71}"/>
              </a:ext>
            </a:extLst>
          </p:cNvPr>
          <p:cNvSpPr txBox="1"/>
          <p:nvPr/>
        </p:nvSpPr>
        <p:spPr>
          <a:xfrm>
            <a:off x="9780998" y="3667874"/>
            <a:ext cx="1541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Brush Script" panose="02000503020000090003" pitchFamily="2" charset="0"/>
              </a:rPr>
              <a:t>Kelseygates</a:t>
            </a:r>
            <a:endParaRPr lang="en-US" dirty="0">
              <a:latin typeface="Brush Script" panose="0200050302000009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190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5F7E2-648B-2D22-690F-5838155BD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Now What?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8EFF77-5262-67E4-F5D2-A11E941C99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Now that you have voted your ballot and inserted it into the corresponding envelopes. You can mail your ballot back to us.</a:t>
            </a:r>
          </a:p>
          <a:p>
            <a:r>
              <a:rPr lang="en-US" dirty="0"/>
              <a:t>You </a:t>
            </a:r>
            <a:r>
              <a:rPr lang="en-US" b="1" i="1" u="sng" dirty="0">
                <a:solidFill>
                  <a:srgbClr val="FF0000"/>
                </a:solidFill>
              </a:rPr>
              <a:t>cannot</a:t>
            </a:r>
            <a:r>
              <a:rPr lang="en-US" dirty="0"/>
              <a:t> walk your ballot back into our office </a:t>
            </a:r>
            <a:r>
              <a:rPr lang="en-US" b="1" i="1" u="sng" dirty="0">
                <a:solidFill>
                  <a:srgbClr val="FF0000"/>
                </a:solidFill>
              </a:rPr>
              <a:t>except</a:t>
            </a:r>
            <a:r>
              <a:rPr lang="en-US" dirty="0"/>
              <a:t> on election day. And it </a:t>
            </a:r>
            <a:r>
              <a:rPr lang="en-US" b="1" i="1" u="sng" dirty="0">
                <a:solidFill>
                  <a:srgbClr val="FF0000"/>
                </a:solidFill>
              </a:rPr>
              <a:t>must</a:t>
            </a:r>
            <a:r>
              <a:rPr lang="en-US" dirty="0"/>
              <a:t> be delivered by the individual voter </a:t>
            </a:r>
            <a:r>
              <a:rPr lang="en-US" b="1" i="1" u="sng" dirty="0">
                <a:solidFill>
                  <a:srgbClr val="FF0000"/>
                </a:solidFill>
              </a:rPr>
              <a:t>him/her self</a:t>
            </a:r>
            <a:r>
              <a:rPr lang="en-US" dirty="0"/>
              <a:t>. </a:t>
            </a:r>
          </a:p>
          <a:p>
            <a:r>
              <a:rPr lang="en-US" dirty="0"/>
              <a:t>If you have any questions on how to properly mail back your ballot or to check the status of your ballot, please give us a call. Please remember we are very busy and will be happy to assist you as soon as possible! </a:t>
            </a:r>
          </a:p>
          <a:p>
            <a:pPr marL="0" indent="0" algn="ctr">
              <a:buNone/>
            </a:pPr>
            <a:r>
              <a:rPr lang="en-US" dirty="0"/>
              <a:t>Office Number: 903-693-0370</a:t>
            </a:r>
          </a:p>
        </p:txBody>
      </p:sp>
    </p:spTree>
    <p:extLst>
      <p:ext uri="{BB962C8B-B14F-4D97-AF65-F5344CB8AC3E}">
        <p14:creationId xmlns:p14="http://schemas.microsoft.com/office/powerpoint/2010/main" val="17688078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192</Words>
  <Application>Microsoft Macintosh PowerPoint</Application>
  <PresentationFormat>Widescreen</PresentationFormat>
  <Paragraphs>11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Brush Script</vt:lpstr>
      <vt:lpstr>Calibri</vt:lpstr>
      <vt:lpstr>Calibri Light</vt:lpstr>
      <vt:lpstr>Office Theme</vt:lpstr>
      <vt:lpstr>How to Use Ballots by Mail Envelopes</vt:lpstr>
      <vt:lpstr>PowerPoint Presentation</vt:lpstr>
      <vt:lpstr>PowerPoint Presentation</vt:lpstr>
      <vt:lpstr>PowerPoint Presentation</vt:lpstr>
      <vt:lpstr>PowerPoint Presentation</vt:lpstr>
      <vt:lpstr>Now What?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Use Ballots by Mail Envelopes</dc:title>
  <dc:creator>Kelsey Lake</dc:creator>
  <cp:lastModifiedBy>Kelsey Lake</cp:lastModifiedBy>
  <cp:revision>1</cp:revision>
  <dcterms:created xsi:type="dcterms:W3CDTF">2022-09-07T18:46:24Z</dcterms:created>
  <dcterms:modified xsi:type="dcterms:W3CDTF">2022-09-07T19:01:36Z</dcterms:modified>
</cp:coreProperties>
</file>